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2192000" cy="6858000"/>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660"/>
  </p:normalViewPr>
  <p:slideViewPr>
    <p:cSldViewPr snapToGrid="0">
      <p:cViewPr varScale="1">
        <p:scale>
          <a:sx n="55" d="100"/>
          <a:sy n="55" d="100"/>
        </p:scale>
        <p:origin x="-80" y="-2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5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ru-RU" sz="3200" b="0" strike="noStrike" spc="-1">
              <a:latin typeface="Arial"/>
            </a:endParaRPr>
          </a:p>
        </p:txBody>
      </p:sp>
      <p:sp>
        <p:nvSpPr>
          <p:cNvPr id="5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5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3200" b="0" strike="noStrike" spc="-1">
              <a:latin typeface="Arial"/>
            </a:endParaRPr>
          </a:p>
        </p:txBody>
      </p:sp>
      <p:sp>
        <p:nvSpPr>
          <p:cNvPr id="5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3200" b="0" strike="noStrike" spc="-1">
              <a:latin typeface="Arial"/>
            </a:endParaRPr>
          </a:p>
        </p:txBody>
      </p:sp>
      <p:sp>
        <p:nvSpPr>
          <p:cNvPr id="5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ru-RU" sz="3200" b="0" strike="noStrike" spc="-1">
              <a:latin typeface="Arial"/>
            </a:endParaRPr>
          </a:p>
        </p:txBody>
      </p:sp>
      <p:sp>
        <p:nvSpPr>
          <p:cNvPr id="5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6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ru-RU" sz="3200" b="0" strike="noStrike" spc="-1">
              <a:latin typeface="Arial"/>
            </a:endParaRPr>
          </a:p>
        </p:txBody>
      </p:sp>
      <p:sp>
        <p:nvSpPr>
          <p:cNvPr id="6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ru-RU" sz="3200" b="0" strike="noStrike" spc="-1">
              <a:latin typeface="Arial"/>
            </a:endParaRPr>
          </a:p>
        </p:txBody>
      </p:sp>
      <p:sp>
        <p:nvSpPr>
          <p:cNvPr id="6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ru-RU" sz="3200" b="0" strike="noStrike" spc="-1">
              <a:latin typeface="Arial"/>
            </a:endParaRPr>
          </a:p>
        </p:txBody>
      </p:sp>
      <p:sp>
        <p:nvSpPr>
          <p:cNvPr id="6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ru-RU" sz="3200" b="0" strike="noStrike" spc="-1">
              <a:latin typeface="Arial"/>
            </a:endParaRPr>
          </a:p>
        </p:txBody>
      </p:sp>
      <p:sp>
        <p:nvSpPr>
          <p:cNvPr id="6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ru-RU" sz="3200" b="0" strike="noStrike" spc="-1">
              <a:latin typeface="Arial"/>
            </a:endParaRPr>
          </a:p>
        </p:txBody>
      </p:sp>
      <p:sp>
        <p:nvSpPr>
          <p:cNvPr id="6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9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9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10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ru-RU" sz="3200" b="0" strike="noStrike" spc="-1">
              <a:latin typeface="Arial"/>
            </a:endParaRPr>
          </a:p>
        </p:txBody>
      </p:sp>
      <p:sp>
        <p:nvSpPr>
          <p:cNvPr id="10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10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3200" b="0" strike="noStrike" spc="-1">
              <a:latin typeface="Arial"/>
            </a:endParaRPr>
          </a:p>
        </p:txBody>
      </p:sp>
      <p:sp>
        <p:nvSpPr>
          <p:cNvPr id="10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ru-RU" sz="3200" b="0" strike="noStrike" spc="-1">
              <a:latin typeface="Arial"/>
            </a:endParaRPr>
          </a:p>
        </p:txBody>
      </p:sp>
      <p:sp>
        <p:nvSpPr>
          <p:cNvPr id="10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3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11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ru-RU" sz="3200" b="0" strike="noStrike" spc="-1">
              <a:latin typeface="Arial"/>
            </a:endParaRPr>
          </a:p>
        </p:txBody>
      </p:sp>
      <p:sp>
        <p:nvSpPr>
          <p:cNvPr id="11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3200" b="0" strike="noStrike" spc="-1">
              <a:latin typeface="Arial"/>
            </a:endParaRPr>
          </a:p>
        </p:txBody>
      </p:sp>
      <p:sp>
        <p:nvSpPr>
          <p:cNvPr id="11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11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3200" b="0" strike="noStrike" spc="-1">
              <a:latin typeface="Arial"/>
            </a:endParaRPr>
          </a:p>
        </p:txBody>
      </p:sp>
      <p:sp>
        <p:nvSpPr>
          <p:cNvPr id="11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3200" b="0" strike="noStrike" spc="-1">
              <a:latin typeface="Arial"/>
            </a:endParaRPr>
          </a:p>
        </p:txBody>
      </p:sp>
      <p:sp>
        <p:nvSpPr>
          <p:cNvPr id="11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11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ru-RU" sz="3200" b="0" strike="noStrike" spc="-1">
              <a:latin typeface="Arial"/>
            </a:endParaRPr>
          </a:p>
        </p:txBody>
      </p:sp>
      <p:sp>
        <p:nvSpPr>
          <p:cNvPr id="11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1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3200" b="0" strike="noStrike" spc="-1">
              <a:latin typeface="Arial"/>
            </a:endParaRPr>
          </a:p>
        </p:txBody>
      </p:sp>
      <p:sp>
        <p:nvSpPr>
          <p:cNvPr id="1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3200" b="0" strike="noStrike" spc="-1">
              <a:latin typeface="Arial"/>
            </a:endParaRPr>
          </a:p>
        </p:txBody>
      </p:sp>
      <p:sp>
        <p:nvSpPr>
          <p:cNvPr id="12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ru-RU" sz="3200" b="0" strike="noStrike" spc="-1">
              <a:latin typeface="Arial"/>
            </a:endParaRPr>
          </a:p>
        </p:txBody>
      </p:sp>
      <p:sp>
        <p:nvSpPr>
          <p:cNvPr id="12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12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ru-RU" sz="3200" b="0" strike="noStrike" spc="-1">
              <a:latin typeface="Arial"/>
            </a:endParaRPr>
          </a:p>
        </p:txBody>
      </p:sp>
      <p:sp>
        <p:nvSpPr>
          <p:cNvPr id="12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ru-RU" sz="3200" b="0" strike="noStrike" spc="-1">
              <a:latin typeface="Arial"/>
            </a:endParaRPr>
          </a:p>
        </p:txBody>
      </p:sp>
      <p:sp>
        <p:nvSpPr>
          <p:cNvPr id="12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ru-RU" sz="3200" b="0" strike="noStrike" spc="-1">
              <a:latin typeface="Arial"/>
            </a:endParaRPr>
          </a:p>
        </p:txBody>
      </p:sp>
      <p:sp>
        <p:nvSpPr>
          <p:cNvPr id="12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ru-RU" sz="3200" b="0" strike="noStrike" spc="-1">
              <a:latin typeface="Arial"/>
            </a:endParaRPr>
          </a:p>
        </p:txBody>
      </p:sp>
      <p:sp>
        <p:nvSpPr>
          <p:cNvPr id="13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ru-RU" sz="3200" b="0" strike="noStrike" spc="-1">
              <a:latin typeface="Arial"/>
            </a:endParaRPr>
          </a:p>
        </p:txBody>
      </p:sp>
      <p:sp>
        <p:nvSpPr>
          <p:cNvPr id="13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3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3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ru-RU" sz="3200" b="0" strike="noStrike" spc="-1">
              <a:latin typeface="Arial"/>
            </a:endParaRPr>
          </a:p>
        </p:txBody>
      </p:sp>
      <p:sp>
        <p:nvSpPr>
          <p:cNvPr id="3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8"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3200" b="0" strike="noStrike" spc="-1">
              <a:latin typeface="Arial"/>
            </a:endParaRPr>
          </a:p>
        </p:txBody>
      </p:sp>
      <p:sp>
        <p:nvSpPr>
          <p:cNvPr id="4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ru-RU" sz="3200" b="0" strike="noStrike" spc="-1">
              <a:latin typeface="Arial"/>
            </a:endParaRPr>
          </a:p>
        </p:txBody>
      </p:sp>
      <p:sp>
        <p:nvSpPr>
          <p:cNvPr id="4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4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ru-RU" sz="3200" b="0" strike="noStrike" spc="-1">
              <a:latin typeface="Arial"/>
            </a:endParaRPr>
          </a:p>
        </p:txBody>
      </p:sp>
      <p:sp>
        <p:nvSpPr>
          <p:cNvPr id="4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3200" b="0" strike="noStrike" spc="-1">
              <a:latin typeface="Arial"/>
            </a:endParaRPr>
          </a:p>
        </p:txBody>
      </p:sp>
      <p:sp>
        <p:nvSpPr>
          <p:cNvPr id="4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ru-RU" sz="4400" b="0" strike="noStrike" spc="-1">
              <a:latin typeface="Arial"/>
            </a:endParaRPr>
          </a:p>
        </p:txBody>
      </p:sp>
      <p:sp>
        <p:nvSpPr>
          <p:cNvPr id="4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3200" b="0" strike="noStrike" spc="-1">
              <a:latin typeface="Arial"/>
            </a:endParaRPr>
          </a:p>
        </p:txBody>
      </p:sp>
      <p:sp>
        <p:nvSpPr>
          <p:cNvPr id="4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3200" b="0" strike="noStrike" spc="-1">
              <a:latin typeface="Arial"/>
            </a:endParaRPr>
          </a:p>
        </p:txBody>
      </p:sp>
      <p:sp>
        <p:nvSpPr>
          <p:cNvPr id="5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FE7C4"/>
            </a:gs>
          </a:gsLst>
          <a:path path="circle">
            <a:fillToRect l="25000" t="25000" r="75000" b="75000"/>
          </a:path>
        </a:gradFill>
        <a:effectLst/>
      </p:bgPr>
    </p:bg>
    <p:spTree>
      <p:nvGrpSpPr>
        <p:cNvPr id="1" name=""/>
        <p:cNvGrpSpPr/>
        <p:nvPr/>
      </p:nvGrpSpPr>
      <p:grpSpPr>
        <a:xfrm>
          <a:off x="0" y="0"/>
          <a:ext cx="0" cy="0"/>
          <a:chOff x="0" y="0"/>
          <a:chExt cx="0" cy="0"/>
        </a:xfrm>
      </p:grpSpPr>
      <p:grpSp>
        <p:nvGrpSpPr>
          <p:cNvPr id="30" name="Group 1"/>
          <p:cNvGrpSpPr/>
          <p:nvPr/>
        </p:nvGrpSpPr>
        <p:grpSpPr>
          <a:xfrm>
            <a:off x="0" y="228600"/>
            <a:ext cx="2850840" cy="6638040"/>
            <a:chOff x="0" y="228600"/>
            <a:chExt cx="2850840" cy="6638040"/>
          </a:xfrm>
        </p:grpSpPr>
        <p:sp>
          <p:nvSpPr>
            <p:cNvPr id="31" name="CustomShape 2"/>
            <p:cNvSpPr/>
            <p:nvPr/>
          </p:nvSpPr>
          <p:spPr>
            <a:xfrm>
              <a:off x="0" y="2575080"/>
              <a:ext cx="100080" cy="625320"/>
            </a:xfrm>
            <a:custGeom>
              <a:avLst/>
              <a:gdLst/>
              <a:ahLst/>
              <a:cxn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2" name="CustomShape 3"/>
            <p:cNvSpPr/>
            <p:nvPr/>
          </p:nvSpPr>
          <p:spPr>
            <a:xfrm>
              <a:off x="128520" y="3156480"/>
              <a:ext cx="645840" cy="2321640"/>
            </a:xfrm>
            <a:custGeom>
              <a:avLst/>
              <a:gdLst/>
              <a:ahLst/>
              <a:cxn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3" name="CustomShape 4"/>
            <p:cNvSpPr/>
            <p:nvPr/>
          </p:nvSpPr>
          <p:spPr>
            <a:xfrm>
              <a:off x="807120" y="5447160"/>
              <a:ext cx="608760" cy="1419480"/>
            </a:xfrm>
            <a:custGeom>
              <a:avLst/>
              <a:gdLst/>
              <a:ahLst/>
              <a:cxn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4" name="CustomShape 5"/>
            <p:cNvSpPr/>
            <p:nvPr/>
          </p:nvSpPr>
          <p:spPr>
            <a:xfrm>
              <a:off x="959760" y="6503760"/>
              <a:ext cx="170640" cy="362880"/>
            </a:xfrm>
            <a:custGeom>
              <a:avLst/>
              <a:gdLst/>
              <a:ahLst/>
              <a:cxn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5" name="CustomShape 6"/>
            <p:cNvSpPr/>
            <p:nvPr/>
          </p:nvSpPr>
          <p:spPr>
            <a:xfrm>
              <a:off x="100800" y="3201120"/>
              <a:ext cx="821160" cy="3327840"/>
            </a:xfrm>
            <a:custGeom>
              <a:avLst/>
              <a:gdLst/>
              <a:ahLst/>
              <a:cxn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6" name="CustomShape 7"/>
            <p:cNvSpPr/>
            <p:nvPr/>
          </p:nvSpPr>
          <p:spPr>
            <a:xfrm>
              <a:off x="22320" y="228600"/>
              <a:ext cx="105480" cy="2927160"/>
            </a:xfrm>
            <a:custGeom>
              <a:avLst/>
              <a:gdLst/>
              <a:ahLst/>
              <a:cxn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 name="CustomShape 8"/>
            <p:cNvSpPr/>
            <p:nvPr/>
          </p:nvSpPr>
          <p:spPr>
            <a:xfrm>
              <a:off x="78120" y="2944080"/>
              <a:ext cx="77400" cy="493200"/>
            </a:xfrm>
            <a:custGeom>
              <a:avLst/>
              <a:gdLst/>
              <a:ahLst/>
              <a:cxn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8" name="CustomShape 9"/>
            <p:cNvSpPr/>
            <p:nvPr/>
          </p:nvSpPr>
          <p:spPr>
            <a:xfrm>
              <a:off x="769680" y="5478840"/>
              <a:ext cx="189360" cy="1024200"/>
            </a:xfrm>
            <a:custGeom>
              <a:avLst/>
              <a:gdLst/>
              <a:ahLst/>
              <a:cxn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9" name="CustomShape 10"/>
            <p:cNvSpPr/>
            <p:nvPr/>
          </p:nvSpPr>
          <p:spPr>
            <a:xfrm>
              <a:off x="775440" y="1398960"/>
              <a:ext cx="2075400" cy="4047480"/>
            </a:xfrm>
            <a:custGeom>
              <a:avLst/>
              <a:gdLst/>
              <a:ahLst/>
              <a:cxn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10" name="CustomShape 11"/>
            <p:cNvSpPr/>
            <p:nvPr/>
          </p:nvSpPr>
          <p:spPr>
            <a:xfrm>
              <a:off x="922680" y="6530040"/>
              <a:ext cx="161280" cy="336600"/>
            </a:xfrm>
            <a:custGeom>
              <a:avLst/>
              <a:gdLst/>
              <a:ahLst/>
              <a:cxn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11" name="CustomShape 12"/>
            <p:cNvSpPr/>
            <p:nvPr/>
          </p:nvSpPr>
          <p:spPr>
            <a:xfrm>
              <a:off x="769680" y="5359320"/>
              <a:ext cx="36720" cy="221040"/>
            </a:xfrm>
            <a:custGeom>
              <a:avLst/>
              <a:gdLst/>
              <a:ahLst/>
              <a:cxn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12" name="CustomShape 13"/>
            <p:cNvSpPr/>
            <p:nvPr/>
          </p:nvSpPr>
          <p:spPr>
            <a:xfrm>
              <a:off x="849960" y="6244560"/>
              <a:ext cx="237960" cy="621720"/>
            </a:xfrm>
            <a:custGeom>
              <a:avLst/>
              <a:gdLst/>
              <a:ahLst/>
              <a:cxn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grpSp>
      <p:grpSp>
        <p:nvGrpSpPr>
          <p:cNvPr id="13" name="Group 14"/>
          <p:cNvGrpSpPr/>
          <p:nvPr/>
        </p:nvGrpSpPr>
        <p:grpSpPr>
          <a:xfrm>
            <a:off x="27360" y="-720"/>
            <a:ext cx="2355840" cy="6853320"/>
            <a:chOff x="27360" y="-720"/>
            <a:chExt cx="2355840" cy="6853320"/>
          </a:xfrm>
        </p:grpSpPr>
        <p:sp>
          <p:nvSpPr>
            <p:cNvPr id="14" name="CustomShape 15"/>
            <p:cNvSpPr/>
            <p:nvPr/>
          </p:nvSpPr>
          <p:spPr>
            <a:xfrm>
              <a:off x="27360" y="-720"/>
              <a:ext cx="493560" cy="4400280"/>
            </a:xfrm>
            <a:custGeom>
              <a:avLst/>
              <a:gdLst/>
              <a:ahLst/>
              <a:cxn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15" name="CustomShape 16"/>
            <p:cNvSpPr/>
            <p:nvPr/>
          </p:nvSpPr>
          <p:spPr>
            <a:xfrm>
              <a:off x="550440" y="4316400"/>
              <a:ext cx="422640" cy="1580040"/>
            </a:xfrm>
            <a:custGeom>
              <a:avLst/>
              <a:gdLst/>
              <a:ahLst/>
              <a:cxn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16" name="CustomShape 17"/>
            <p:cNvSpPr/>
            <p:nvPr/>
          </p:nvSpPr>
          <p:spPr>
            <a:xfrm>
              <a:off x="1006200" y="5862600"/>
              <a:ext cx="430200" cy="990000"/>
            </a:xfrm>
            <a:custGeom>
              <a:avLst/>
              <a:gdLst/>
              <a:ahLst/>
              <a:cxn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17" name="CustomShape 18"/>
            <p:cNvSpPr/>
            <p:nvPr/>
          </p:nvSpPr>
          <p:spPr>
            <a:xfrm>
              <a:off x="521640" y="4364280"/>
              <a:ext cx="551160" cy="2235240"/>
            </a:xfrm>
            <a:custGeom>
              <a:avLst/>
              <a:gdLst/>
              <a:ahLst/>
              <a:cxn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18" name="CustomShape 19"/>
            <p:cNvSpPr/>
            <p:nvPr/>
          </p:nvSpPr>
          <p:spPr>
            <a:xfrm>
              <a:off x="468000" y="1289160"/>
              <a:ext cx="173520" cy="3026520"/>
            </a:xfrm>
            <a:custGeom>
              <a:avLst/>
              <a:gdLst/>
              <a:ahLst/>
              <a:cxn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19" name="CustomShape 20"/>
            <p:cNvSpPr/>
            <p:nvPr/>
          </p:nvSpPr>
          <p:spPr>
            <a:xfrm>
              <a:off x="1111680" y="6571440"/>
              <a:ext cx="133560" cy="280800"/>
            </a:xfrm>
            <a:custGeom>
              <a:avLst/>
              <a:gdLst/>
              <a:ahLst/>
              <a:cxn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20" name="CustomShape 21"/>
            <p:cNvSpPr/>
            <p:nvPr/>
          </p:nvSpPr>
          <p:spPr>
            <a:xfrm>
              <a:off x="502560" y="4107600"/>
              <a:ext cx="81720" cy="510840"/>
            </a:xfrm>
            <a:custGeom>
              <a:avLst/>
              <a:gdLst/>
              <a:ahLst/>
              <a:cxn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21" name="CustomShape 22"/>
            <p:cNvSpPr/>
            <p:nvPr/>
          </p:nvSpPr>
          <p:spPr>
            <a:xfrm>
              <a:off x="973800" y="3145680"/>
              <a:ext cx="1409400" cy="2716200"/>
            </a:xfrm>
            <a:custGeom>
              <a:avLst/>
              <a:gdLst/>
              <a:ahLst/>
              <a:cxn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22" name="CustomShape 23"/>
            <p:cNvSpPr/>
            <p:nvPr/>
          </p:nvSpPr>
          <p:spPr>
            <a:xfrm>
              <a:off x="1073520" y="6600240"/>
              <a:ext cx="119880" cy="252360"/>
            </a:xfrm>
            <a:custGeom>
              <a:avLst/>
              <a:gdLst/>
              <a:ahLst/>
              <a:cxn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23" name="CustomShape 24"/>
            <p:cNvSpPr/>
            <p:nvPr/>
          </p:nvSpPr>
          <p:spPr>
            <a:xfrm>
              <a:off x="973800" y="5897160"/>
              <a:ext cx="137160" cy="673560"/>
            </a:xfrm>
            <a:custGeom>
              <a:avLst/>
              <a:gdLst/>
              <a:ahLst/>
              <a:cxn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24" name="CustomShape 25"/>
            <p:cNvSpPr/>
            <p:nvPr/>
          </p:nvSpPr>
          <p:spPr>
            <a:xfrm>
              <a:off x="973800" y="5772600"/>
              <a:ext cx="37440" cy="227160"/>
            </a:xfrm>
            <a:custGeom>
              <a:avLst/>
              <a:gdLst/>
              <a:ahLst/>
              <a:cxn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25" name="CustomShape 26"/>
            <p:cNvSpPr/>
            <p:nvPr/>
          </p:nvSpPr>
          <p:spPr>
            <a:xfrm>
              <a:off x="1006200" y="6322680"/>
              <a:ext cx="209880" cy="529920"/>
            </a:xfrm>
            <a:custGeom>
              <a:avLst/>
              <a:gdLst/>
              <a:ahLst/>
              <a:cxn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scrgbClr r="0" g="0" b="0"/>
            </a:lnRef>
            <a:fillRef idx="0">
              <a:scrgbClr r="0" g="0" b="0"/>
            </a:fillRef>
            <a:effectRef idx="0">
              <a:scrgbClr r="0" g="0" b="0"/>
            </a:effectRef>
            <a:fontRef idx="minor"/>
          </p:style>
        </p:sp>
      </p:grpSp>
      <p:sp>
        <p:nvSpPr>
          <p:cNvPr id="26" name="CustomShape 27"/>
          <p:cNvSpPr/>
          <p:nvPr/>
        </p:nvSpPr>
        <p:spPr>
          <a:xfrm>
            <a:off x="0" y="0"/>
            <a:ext cx="182160" cy="6857280"/>
          </a:xfrm>
          <a:prstGeom prst="rect">
            <a:avLst/>
          </a:prstGeom>
          <a:solidFill>
            <a:schemeClr val="tx2"/>
          </a:solidFill>
          <a:ln>
            <a:noFill/>
          </a:ln>
          <a:effectLst>
            <a:outerShdw blurRad="38100" dist="25560" dir="540000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27" name="CustomShape 28"/>
          <p:cNvSpPr/>
          <p:nvPr/>
        </p:nvSpPr>
        <p:spPr>
          <a:xfrm>
            <a:off x="0" y="4323960"/>
            <a:ext cx="1743840" cy="777960"/>
          </a:xfrm>
          <a:custGeom>
            <a:avLst/>
            <a:gdLst/>
            <a:ahLst/>
            <a:cxnLst/>
            <a:rect l="l" t="t"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0">
            <a:noFill/>
          </a:ln>
        </p:spPr>
        <p:style>
          <a:lnRef idx="0">
            <a:scrgbClr r="0" g="0" b="0"/>
          </a:lnRef>
          <a:fillRef idx="0">
            <a:scrgbClr r="0" g="0" b="0"/>
          </a:fillRef>
          <a:effectRef idx="0">
            <a:scrgbClr r="0" g="0" b="0"/>
          </a:effectRef>
          <a:fontRef idx="minor"/>
        </p:style>
      </p:sp>
      <p:sp>
        <p:nvSpPr>
          <p:cNvPr id="28" name="PlaceHolder 29"/>
          <p:cNvSpPr>
            <a:spLocks noGrp="1"/>
          </p:cNvSpPr>
          <p:nvPr>
            <p:ph type="title"/>
          </p:nvPr>
        </p:nvSpPr>
        <p:spPr>
          <a:xfrm>
            <a:off x="2593080" y="624240"/>
            <a:ext cx="8911080" cy="1280160"/>
          </a:xfrm>
          <a:prstGeom prst="rect">
            <a:avLst/>
          </a:prstGeom>
        </p:spPr>
        <p:txBody>
          <a:bodyPr lIns="0" tIns="0" rIns="0" bIns="0" anchor="ctr">
            <a:noAutofit/>
          </a:bodyPr>
          <a:lstStyle/>
          <a:p>
            <a:pPr algn="ctr"/>
            <a:r>
              <a:rPr lang="ru-RU" sz="1800" b="0" strike="noStrike" spc="-1">
                <a:latin typeface="Arial"/>
              </a:rPr>
              <a:t>Для правки текста заглавия щёлкните мышью</a:t>
            </a:r>
          </a:p>
        </p:txBody>
      </p:sp>
      <p:sp>
        <p:nvSpPr>
          <p:cNvPr id="29" name="PlaceHolder 30"/>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FE7C4"/>
            </a:gs>
          </a:gsLst>
          <a:path path="circle">
            <a:fillToRect l="25000" t="25000" r="75000" b="75000"/>
          </a:path>
        </a:gradFill>
        <a:effectLst/>
      </p:bgPr>
    </p:bg>
    <p:spTree>
      <p:nvGrpSpPr>
        <p:cNvPr id="1" name=""/>
        <p:cNvGrpSpPr/>
        <p:nvPr/>
      </p:nvGrpSpPr>
      <p:grpSpPr>
        <a:xfrm>
          <a:off x="0" y="0"/>
          <a:ext cx="0" cy="0"/>
          <a:chOff x="0" y="0"/>
          <a:chExt cx="0" cy="0"/>
        </a:xfrm>
      </p:grpSpPr>
      <p:grpSp>
        <p:nvGrpSpPr>
          <p:cNvPr id="66" name="Group 1"/>
          <p:cNvGrpSpPr/>
          <p:nvPr/>
        </p:nvGrpSpPr>
        <p:grpSpPr>
          <a:xfrm>
            <a:off x="0" y="228600"/>
            <a:ext cx="2850840" cy="6638040"/>
            <a:chOff x="0" y="228600"/>
            <a:chExt cx="2850840" cy="6638040"/>
          </a:xfrm>
        </p:grpSpPr>
        <p:sp>
          <p:nvSpPr>
            <p:cNvPr id="67" name="CustomShape 2"/>
            <p:cNvSpPr/>
            <p:nvPr/>
          </p:nvSpPr>
          <p:spPr>
            <a:xfrm>
              <a:off x="0" y="2575080"/>
              <a:ext cx="100080" cy="625320"/>
            </a:xfrm>
            <a:custGeom>
              <a:avLst/>
              <a:gdLst/>
              <a:ahLst/>
              <a:cxn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68" name="CustomShape 3"/>
            <p:cNvSpPr/>
            <p:nvPr/>
          </p:nvSpPr>
          <p:spPr>
            <a:xfrm>
              <a:off x="128520" y="3156480"/>
              <a:ext cx="645840" cy="2321640"/>
            </a:xfrm>
            <a:custGeom>
              <a:avLst/>
              <a:gdLst/>
              <a:ahLst/>
              <a:cxn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69" name="CustomShape 4"/>
            <p:cNvSpPr/>
            <p:nvPr/>
          </p:nvSpPr>
          <p:spPr>
            <a:xfrm>
              <a:off x="807120" y="5447160"/>
              <a:ext cx="608760" cy="1419480"/>
            </a:xfrm>
            <a:custGeom>
              <a:avLst/>
              <a:gdLst/>
              <a:ahLst/>
              <a:cxn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0" name="CustomShape 5"/>
            <p:cNvSpPr/>
            <p:nvPr/>
          </p:nvSpPr>
          <p:spPr>
            <a:xfrm>
              <a:off x="959760" y="6503760"/>
              <a:ext cx="170640" cy="362880"/>
            </a:xfrm>
            <a:custGeom>
              <a:avLst/>
              <a:gdLst/>
              <a:ahLst/>
              <a:cxn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1" name="CustomShape 6"/>
            <p:cNvSpPr/>
            <p:nvPr/>
          </p:nvSpPr>
          <p:spPr>
            <a:xfrm>
              <a:off x="100800" y="3201120"/>
              <a:ext cx="821160" cy="3327840"/>
            </a:xfrm>
            <a:custGeom>
              <a:avLst/>
              <a:gdLst/>
              <a:ahLst/>
              <a:cxn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2" name="CustomShape 7"/>
            <p:cNvSpPr/>
            <p:nvPr/>
          </p:nvSpPr>
          <p:spPr>
            <a:xfrm>
              <a:off x="22320" y="228600"/>
              <a:ext cx="105480" cy="2927160"/>
            </a:xfrm>
            <a:custGeom>
              <a:avLst/>
              <a:gdLst/>
              <a:ahLst/>
              <a:cxn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3" name="CustomShape 8"/>
            <p:cNvSpPr/>
            <p:nvPr/>
          </p:nvSpPr>
          <p:spPr>
            <a:xfrm>
              <a:off x="78120" y="2944080"/>
              <a:ext cx="77400" cy="493200"/>
            </a:xfrm>
            <a:custGeom>
              <a:avLst/>
              <a:gdLst/>
              <a:ahLst/>
              <a:cxn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4" name="CustomShape 9"/>
            <p:cNvSpPr/>
            <p:nvPr/>
          </p:nvSpPr>
          <p:spPr>
            <a:xfrm>
              <a:off x="769680" y="5478840"/>
              <a:ext cx="189360" cy="1024200"/>
            </a:xfrm>
            <a:custGeom>
              <a:avLst/>
              <a:gdLst/>
              <a:ahLst/>
              <a:cxn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5" name="CustomShape 10"/>
            <p:cNvSpPr/>
            <p:nvPr/>
          </p:nvSpPr>
          <p:spPr>
            <a:xfrm>
              <a:off x="775440" y="1398960"/>
              <a:ext cx="2075400" cy="4047480"/>
            </a:xfrm>
            <a:custGeom>
              <a:avLst/>
              <a:gdLst/>
              <a:ahLst/>
              <a:cxn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6" name="CustomShape 11"/>
            <p:cNvSpPr/>
            <p:nvPr/>
          </p:nvSpPr>
          <p:spPr>
            <a:xfrm>
              <a:off x="922680" y="6530040"/>
              <a:ext cx="161280" cy="336600"/>
            </a:xfrm>
            <a:custGeom>
              <a:avLst/>
              <a:gdLst/>
              <a:ahLst/>
              <a:cxn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7" name="CustomShape 12"/>
            <p:cNvSpPr/>
            <p:nvPr/>
          </p:nvSpPr>
          <p:spPr>
            <a:xfrm>
              <a:off x="769680" y="5359320"/>
              <a:ext cx="36720" cy="221040"/>
            </a:xfrm>
            <a:custGeom>
              <a:avLst/>
              <a:gdLst/>
              <a:ahLst/>
              <a:cxn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sp>
          <p:nvSpPr>
            <p:cNvPr id="78" name="CustomShape 13"/>
            <p:cNvSpPr/>
            <p:nvPr/>
          </p:nvSpPr>
          <p:spPr>
            <a:xfrm>
              <a:off x="849960" y="6244560"/>
              <a:ext cx="237960" cy="621720"/>
            </a:xfrm>
            <a:custGeom>
              <a:avLst/>
              <a:gdLst/>
              <a:ahLst/>
              <a:cxn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sp>
      </p:grpSp>
      <p:grpSp>
        <p:nvGrpSpPr>
          <p:cNvPr id="79" name="Group 14"/>
          <p:cNvGrpSpPr/>
          <p:nvPr/>
        </p:nvGrpSpPr>
        <p:grpSpPr>
          <a:xfrm>
            <a:off x="27360" y="-720"/>
            <a:ext cx="2355840" cy="6853320"/>
            <a:chOff x="27360" y="-720"/>
            <a:chExt cx="2355840" cy="6853320"/>
          </a:xfrm>
        </p:grpSpPr>
        <p:sp>
          <p:nvSpPr>
            <p:cNvPr id="80" name="CustomShape 15"/>
            <p:cNvSpPr/>
            <p:nvPr/>
          </p:nvSpPr>
          <p:spPr>
            <a:xfrm>
              <a:off x="27360" y="-720"/>
              <a:ext cx="493560" cy="4400280"/>
            </a:xfrm>
            <a:custGeom>
              <a:avLst/>
              <a:gdLst/>
              <a:ahLst/>
              <a:cxn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81" name="CustomShape 16"/>
            <p:cNvSpPr/>
            <p:nvPr/>
          </p:nvSpPr>
          <p:spPr>
            <a:xfrm>
              <a:off x="550440" y="4316400"/>
              <a:ext cx="422640" cy="1580040"/>
            </a:xfrm>
            <a:custGeom>
              <a:avLst/>
              <a:gdLst/>
              <a:ahLst/>
              <a:cxn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82" name="CustomShape 17"/>
            <p:cNvSpPr/>
            <p:nvPr/>
          </p:nvSpPr>
          <p:spPr>
            <a:xfrm>
              <a:off x="1006200" y="5862600"/>
              <a:ext cx="430200" cy="990000"/>
            </a:xfrm>
            <a:custGeom>
              <a:avLst/>
              <a:gdLst/>
              <a:ahLst/>
              <a:cxn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83" name="CustomShape 18"/>
            <p:cNvSpPr/>
            <p:nvPr/>
          </p:nvSpPr>
          <p:spPr>
            <a:xfrm>
              <a:off x="521640" y="4364280"/>
              <a:ext cx="551160" cy="2235240"/>
            </a:xfrm>
            <a:custGeom>
              <a:avLst/>
              <a:gdLst/>
              <a:ahLst/>
              <a:cxn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84" name="CustomShape 19"/>
            <p:cNvSpPr/>
            <p:nvPr/>
          </p:nvSpPr>
          <p:spPr>
            <a:xfrm>
              <a:off x="468000" y="1289160"/>
              <a:ext cx="173520" cy="3026520"/>
            </a:xfrm>
            <a:custGeom>
              <a:avLst/>
              <a:gdLst/>
              <a:ahLst/>
              <a:cxn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85" name="CustomShape 20"/>
            <p:cNvSpPr/>
            <p:nvPr/>
          </p:nvSpPr>
          <p:spPr>
            <a:xfrm>
              <a:off x="1111680" y="6571440"/>
              <a:ext cx="133560" cy="280800"/>
            </a:xfrm>
            <a:custGeom>
              <a:avLst/>
              <a:gdLst/>
              <a:ahLst/>
              <a:cxn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86" name="CustomShape 21"/>
            <p:cNvSpPr/>
            <p:nvPr/>
          </p:nvSpPr>
          <p:spPr>
            <a:xfrm>
              <a:off x="502560" y="4107600"/>
              <a:ext cx="81720" cy="510840"/>
            </a:xfrm>
            <a:custGeom>
              <a:avLst/>
              <a:gdLst/>
              <a:ahLst/>
              <a:cxn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87" name="CustomShape 22"/>
            <p:cNvSpPr/>
            <p:nvPr/>
          </p:nvSpPr>
          <p:spPr>
            <a:xfrm>
              <a:off x="973800" y="3145680"/>
              <a:ext cx="1409400" cy="2716200"/>
            </a:xfrm>
            <a:custGeom>
              <a:avLst/>
              <a:gdLst/>
              <a:ahLst/>
              <a:cxn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88" name="CustomShape 23"/>
            <p:cNvSpPr/>
            <p:nvPr/>
          </p:nvSpPr>
          <p:spPr>
            <a:xfrm>
              <a:off x="1073520" y="6600240"/>
              <a:ext cx="119880" cy="252360"/>
            </a:xfrm>
            <a:custGeom>
              <a:avLst/>
              <a:gdLst/>
              <a:ahLst/>
              <a:cxn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89" name="CustomShape 24"/>
            <p:cNvSpPr/>
            <p:nvPr/>
          </p:nvSpPr>
          <p:spPr>
            <a:xfrm>
              <a:off x="973800" y="5897160"/>
              <a:ext cx="137160" cy="673560"/>
            </a:xfrm>
            <a:custGeom>
              <a:avLst/>
              <a:gdLst/>
              <a:ahLst/>
              <a:cxn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90" name="CustomShape 25"/>
            <p:cNvSpPr/>
            <p:nvPr/>
          </p:nvSpPr>
          <p:spPr>
            <a:xfrm>
              <a:off x="973800" y="5772600"/>
              <a:ext cx="37440" cy="227160"/>
            </a:xfrm>
            <a:custGeom>
              <a:avLst/>
              <a:gdLst/>
              <a:ahLst/>
              <a:cxn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scrgbClr r="0" g="0" b="0"/>
            </a:lnRef>
            <a:fillRef idx="0">
              <a:scrgbClr r="0" g="0" b="0"/>
            </a:fillRef>
            <a:effectRef idx="0">
              <a:scrgbClr r="0" g="0" b="0"/>
            </a:effectRef>
            <a:fontRef idx="minor"/>
          </p:style>
        </p:sp>
        <p:sp>
          <p:nvSpPr>
            <p:cNvPr id="91" name="CustomShape 26"/>
            <p:cNvSpPr/>
            <p:nvPr/>
          </p:nvSpPr>
          <p:spPr>
            <a:xfrm>
              <a:off x="1006200" y="6322680"/>
              <a:ext cx="209880" cy="529920"/>
            </a:xfrm>
            <a:custGeom>
              <a:avLst/>
              <a:gdLst/>
              <a:ahLst/>
              <a:cxn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scrgbClr r="0" g="0" b="0"/>
            </a:lnRef>
            <a:fillRef idx="0">
              <a:scrgbClr r="0" g="0" b="0"/>
            </a:fillRef>
            <a:effectRef idx="0">
              <a:scrgbClr r="0" g="0" b="0"/>
            </a:effectRef>
            <a:fontRef idx="minor"/>
          </p:style>
        </p:sp>
      </p:grpSp>
      <p:sp>
        <p:nvSpPr>
          <p:cNvPr id="92" name="CustomShape 27"/>
          <p:cNvSpPr/>
          <p:nvPr/>
        </p:nvSpPr>
        <p:spPr>
          <a:xfrm>
            <a:off x="0" y="0"/>
            <a:ext cx="182160" cy="6857280"/>
          </a:xfrm>
          <a:prstGeom prst="rect">
            <a:avLst/>
          </a:prstGeom>
          <a:solidFill>
            <a:schemeClr val="tx2"/>
          </a:solidFill>
          <a:ln>
            <a:noFill/>
          </a:ln>
          <a:effectLst>
            <a:outerShdw blurRad="38100" dist="25560" dir="540000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93" name="CustomShape 28"/>
          <p:cNvSpPr/>
          <p:nvPr/>
        </p:nvSpPr>
        <p:spPr>
          <a:xfrm flipV="1">
            <a:off x="-3600" y="712800"/>
            <a:ext cx="1587960" cy="50652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scrgbClr r="0" g="0" b="0"/>
          </a:lnRef>
          <a:fillRef idx="0">
            <a:scrgbClr r="0" g="0" b="0"/>
          </a:fillRef>
          <a:effectRef idx="0">
            <a:scrgbClr r="0" g="0" b="0"/>
          </a:effectRef>
          <a:fontRef idx="minor"/>
        </p:style>
      </p:sp>
      <p:sp>
        <p:nvSpPr>
          <p:cNvPr id="94" name="PlaceHolder 29"/>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95" name="PlaceHolder 30"/>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1"/>
          <p:cNvSpPr/>
          <p:nvPr/>
        </p:nvSpPr>
        <p:spPr>
          <a:xfrm>
            <a:off x="5289120" y="779760"/>
            <a:ext cx="6902280" cy="2661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ru-RU" sz="5400" b="0" strike="noStrike" spc="-1">
                <a:solidFill>
                  <a:srgbClr val="262626"/>
                </a:solidFill>
                <a:latin typeface="Century Gothic"/>
              </a:rPr>
              <a:t>Сергей Васильевич Рахманинов.</a:t>
            </a:r>
            <a:endParaRPr lang="ru-RU" sz="5400" b="0" strike="noStrike" spc="-1">
              <a:latin typeface="Arial"/>
            </a:endParaRPr>
          </a:p>
        </p:txBody>
      </p:sp>
      <p:sp>
        <p:nvSpPr>
          <p:cNvPr id="133" name="CustomShape 2"/>
          <p:cNvSpPr/>
          <p:nvPr/>
        </p:nvSpPr>
        <p:spPr>
          <a:xfrm>
            <a:off x="2589120" y="4777200"/>
            <a:ext cx="8914680" cy="112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tabLst>
                <a:tab pos="0" algn="l"/>
              </a:tabLst>
            </a:pPr>
            <a:r>
              <a:rPr lang="ru-RU" sz="4000" b="0" strike="noStrike" spc="-1">
                <a:solidFill>
                  <a:srgbClr val="595959"/>
                </a:solidFill>
                <a:latin typeface="Century Gothic"/>
              </a:rPr>
              <a:t>Семья. Годы учебы.</a:t>
            </a:r>
            <a:endParaRPr lang="ru-RU" sz="4000" b="0" strike="noStrike" spc="-1">
              <a:latin typeface="Arial"/>
            </a:endParaRPr>
          </a:p>
        </p:txBody>
      </p:sp>
      <p:pic>
        <p:nvPicPr>
          <p:cNvPr id="134" name="Picture 4" descr="https://vverh-dm.ru/image/cache/catalog/2018/detstvo-velikih/16.08.2018_rahmaninov/senar.ru_p003-500x500.jpg"/>
          <p:cNvPicPr/>
          <p:nvPr/>
        </p:nvPicPr>
        <p:blipFill>
          <a:blip r:embed="rId2"/>
          <a:stretch/>
        </p:blipFill>
        <p:spPr>
          <a:xfrm>
            <a:off x="1563840" y="493200"/>
            <a:ext cx="3603240" cy="36032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2593080" y="624240"/>
            <a:ext cx="8911080" cy="128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400" b="0" strike="noStrike" spc="-1">
                <a:solidFill>
                  <a:srgbClr val="262626"/>
                </a:solidFill>
                <a:latin typeface="Century Gothic"/>
              </a:rPr>
              <a:t>Колокола звучат уже в 3 опусе, в до-диез минорной прелюдии, с которой началось его международное признание.</a:t>
            </a:r>
            <a:endParaRPr lang="ru-RU" sz="2400" b="0" strike="noStrike" spc="-1">
              <a:latin typeface="Arial"/>
            </a:endParaRPr>
          </a:p>
        </p:txBody>
      </p:sp>
      <p:pic>
        <p:nvPicPr>
          <p:cNvPr id="2" name="Lugansky-Rachmaninoff_-Prelude-in-C-Sharp-Minor_-Op.-3_-No.-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0825" y="43402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1611000" y="615240"/>
            <a:ext cx="5747040" cy="2666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Александр Ильич Зилоти – двоюродный брат Сергея Васильевича Рахманинова – </a:t>
            </a:r>
            <a:r>
              <a:t/>
            </a:r>
            <a:br/>
            <a:r>
              <a:rPr lang="ru-RU" sz="2000" b="0" strike="noStrike" spc="-1">
                <a:solidFill>
                  <a:srgbClr val="262626"/>
                </a:solidFill>
                <a:latin typeface="Century Gothic"/>
              </a:rPr>
              <a:t>пианист, выпускник Московской консерватории, ученик Ференца Листа.</a:t>
            </a:r>
            <a:endParaRPr lang="ru-RU" sz="2000" b="0" strike="noStrike" spc="-1">
              <a:latin typeface="Arial"/>
            </a:endParaRPr>
          </a:p>
        </p:txBody>
      </p:sp>
      <p:pic>
        <p:nvPicPr>
          <p:cNvPr id="162" name="Объект 3"/>
          <p:cNvPicPr/>
          <p:nvPr/>
        </p:nvPicPr>
        <p:blipFill>
          <a:blip r:embed="rId2"/>
          <a:stretch/>
        </p:blipFill>
        <p:spPr>
          <a:xfrm>
            <a:off x="7515360" y="261360"/>
            <a:ext cx="4614840" cy="5649840"/>
          </a:xfrm>
          <a:prstGeom prst="rect">
            <a:avLst/>
          </a:prstGeom>
          <a:ln w="0">
            <a:noFill/>
          </a:ln>
        </p:spPr>
      </p:pic>
      <p:sp>
        <p:nvSpPr>
          <p:cNvPr id="163" name="CustomShape 2"/>
          <p:cNvSpPr/>
          <p:nvPr/>
        </p:nvSpPr>
        <p:spPr>
          <a:xfrm>
            <a:off x="2168280" y="4502160"/>
            <a:ext cx="47019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0" strike="noStrike" spc="-1">
                <a:solidFill>
                  <a:srgbClr val="000000"/>
                </a:solidFill>
                <a:latin typeface="Century Gothic"/>
                <a:ea typeface="DejaVu Sans"/>
              </a:rPr>
              <a:t>Александр Зилоти и Ференц Лист.</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5050800" y="661680"/>
            <a:ext cx="6678720" cy="58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Николай Сергеевич Зверев был личностью примечательной в музыкальном мире Москвы, лучшим детским педагогом. Человек, одержимый своей профессией, исповедовавший высокие духовные принципы, не терпевший лжи и предательства, готовый прийти на помощь любому нуждающемуся в ней, он был известен и еще одним своим неординарным качеством – брал к себе в дом на полное содержание несколько мальчиков, поступавших в его консерваторский класс. </a:t>
            </a:r>
            <a:r>
              <a:t/>
            </a:r>
            <a:br/>
            <a:endParaRPr lang="ru-RU" sz="2000" b="0" strike="noStrike" spc="-1">
              <a:latin typeface="Arial"/>
            </a:endParaRPr>
          </a:p>
        </p:txBody>
      </p:sp>
      <p:pic>
        <p:nvPicPr>
          <p:cNvPr id="165" name="Объект 3"/>
          <p:cNvPicPr/>
          <p:nvPr/>
        </p:nvPicPr>
        <p:blipFill>
          <a:blip r:embed="rId2"/>
          <a:stretch/>
        </p:blipFill>
        <p:spPr>
          <a:xfrm>
            <a:off x="1567440" y="661680"/>
            <a:ext cx="3291120" cy="484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1855080" y="412560"/>
            <a:ext cx="5642280" cy="6121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В 1885 году у Зверева жили два мальчика – Леонид Максимов и Матвей Пресман. К ним присоединился и Сергей Рахманинов.</a:t>
            </a:r>
            <a:r>
              <a:t/>
            </a:r>
            <a:br/>
            <a:r>
              <a:t/>
            </a:r>
            <a:br/>
            <a:r>
              <a:rPr lang="ru-RU" sz="2000" b="0" strike="noStrike" spc="-1">
                <a:solidFill>
                  <a:srgbClr val="262626"/>
                </a:solidFill>
                <a:latin typeface="Century Gothic"/>
              </a:rPr>
              <a:t>Николай Сергеевич требовал от своих воспитанников упорного и честного труда. Он не принимал оправданий лени  или неспособности сделать дело. Было только два варианта работы: делай или уходи. Именно такая личность – сильная, целеустремленная, справедливая – нужна была Рахманинову, только такому человеку он с готовностью подчинился и поверил. Впоследствии Сергей Васильевич говорил о Звереве: «Лучшим, что есть во мне, я обязан ему».</a:t>
            </a:r>
            <a:endParaRPr lang="ru-RU" sz="2000" b="0" strike="noStrike" spc="-1">
              <a:latin typeface="Arial"/>
            </a:endParaRPr>
          </a:p>
        </p:txBody>
      </p:sp>
      <p:pic>
        <p:nvPicPr>
          <p:cNvPr id="167" name="Объект 5"/>
          <p:cNvPicPr/>
          <p:nvPr/>
        </p:nvPicPr>
        <p:blipFill>
          <a:blip r:embed="rId2"/>
          <a:stretch/>
        </p:blipFill>
        <p:spPr>
          <a:xfrm>
            <a:off x="7498080" y="261360"/>
            <a:ext cx="4135680" cy="5868720"/>
          </a:xfrm>
          <a:prstGeom prst="rect">
            <a:avLst/>
          </a:prstGeom>
          <a:ln w="0">
            <a:noFill/>
          </a:ln>
        </p:spPr>
      </p:pic>
      <p:sp>
        <p:nvSpPr>
          <p:cNvPr id="168" name="CustomShape 2"/>
          <p:cNvSpPr/>
          <p:nvPr/>
        </p:nvSpPr>
        <p:spPr>
          <a:xfrm>
            <a:off x="7402320" y="6211800"/>
            <a:ext cx="458856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entury Gothic"/>
                <a:ea typeface="DejaVu Sans"/>
              </a:rPr>
              <a:t>Н. С. Зверев и «зверята»: М. Пресман, С. Рахманинов, Л. Максимов</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1706760" y="243720"/>
            <a:ext cx="10083960" cy="166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Личность Зверева оказала огромное влияние на Сергея Рахманинова: мальчик совершенно изменился, исчезли его тяга к озорству, и лень, и непослушание. Изменилась манера его поведения: именно с первого года жизни у Зверева стал формироваться тот Рахманинов, что известен миру: спокойный, сдержанный, серьезный.</a:t>
            </a:r>
            <a:endParaRPr lang="ru-RU" sz="2000" b="0" strike="noStrike" spc="-1">
              <a:latin typeface="Arial"/>
            </a:endParaRPr>
          </a:p>
        </p:txBody>
      </p:sp>
      <p:pic>
        <p:nvPicPr>
          <p:cNvPr id="170" name="Объект 3"/>
          <p:cNvPicPr/>
          <p:nvPr/>
        </p:nvPicPr>
        <p:blipFill>
          <a:blip r:embed="rId2"/>
          <a:stretch/>
        </p:blipFill>
        <p:spPr>
          <a:xfrm>
            <a:off x="5940000" y="2028960"/>
            <a:ext cx="6080760" cy="4362120"/>
          </a:xfrm>
          <a:prstGeom prst="rect">
            <a:avLst/>
          </a:prstGeom>
          <a:ln w="0">
            <a:noFill/>
          </a:ln>
        </p:spPr>
      </p:pic>
      <p:sp>
        <p:nvSpPr>
          <p:cNvPr id="171" name="CustomShape 2"/>
          <p:cNvSpPr/>
          <p:nvPr/>
        </p:nvSpPr>
        <p:spPr>
          <a:xfrm>
            <a:off x="2037960" y="2734560"/>
            <a:ext cx="3944160" cy="100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0" strike="noStrike" spc="-1">
                <a:solidFill>
                  <a:srgbClr val="000000"/>
                </a:solidFill>
                <a:latin typeface="Century Gothic"/>
                <a:ea typeface="DejaVu Sans"/>
              </a:rPr>
              <a:t>С 1889 года Сергей Васильевич учится на старшем отделении консерватории.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4598280" y="415080"/>
            <a:ext cx="7000920" cy="128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Он занимается в классе свободного сочинения у Антона Степановича Аренского,</a:t>
            </a:r>
            <a:endParaRPr lang="ru-RU" sz="2000" b="0" strike="noStrike" spc="-1">
              <a:latin typeface="Arial"/>
            </a:endParaRPr>
          </a:p>
        </p:txBody>
      </p:sp>
      <p:pic>
        <p:nvPicPr>
          <p:cNvPr id="173" name="Объект 3"/>
          <p:cNvPicPr/>
          <p:nvPr/>
        </p:nvPicPr>
        <p:blipFill>
          <a:blip r:embed="rId2"/>
          <a:stretch/>
        </p:blipFill>
        <p:spPr>
          <a:xfrm>
            <a:off x="1555920" y="166680"/>
            <a:ext cx="2499480" cy="3463920"/>
          </a:xfrm>
          <a:prstGeom prst="rect">
            <a:avLst/>
          </a:prstGeom>
          <a:ln w="0">
            <a:noFill/>
          </a:ln>
        </p:spPr>
      </p:pic>
      <p:pic>
        <p:nvPicPr>
          <p:cNvPr id="174" name="Рисунок 4"/>
          <p:cNvPicPr/>
          <p:nvPr/>
        </p:nvPicPr>
        <p:blipFill>
          <a:blip r:embed="rId3"/>
          <a:stretch/>
        </p:blipFill>
        <p:spPr>
          <a:xfrm>
            <a:off x="9248400" y="2086560"/>
            <a:ext cx="2777400" cy="4038120"/>
          </a:xfrm>
          <a:prstGeom prst="rect">
            <a:avLst/>
          </a:prstGeom>
          <a:ln w="0">
            <a:noFill/>
          </a:ln>
        </p:spPr>
      </p:pic>
      <p:sp>
        <p:nvSpPr>
          <p:cNvPr id="175" name="CustomShape 2"/>
          <p:cNvSpPr/>
          <p:nvPr/>
        </p:nvSpPr>
        <p:spPr>
          <a:xfrm>
            <a:off x="1555920" y="3736800"/>
            <a:ext cx="249948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entury Gothic"/>
                <a:ea typeface="DejaVu Sans"/>
              </a:rPr>
              <a:t>А. С. Аренский</a:t>
            </a:r>
            <a:endParaRPr lang="ru-RU" sz="1800" b="0" strike="noStrike" spc="-1">
              <a:latin typeface="Arial"/>
            </a:endParaRPr>
          </a:p>
        </p:txBody>
      </p:sp>
      <p:sp>
        <p:nvSpPr>
          <p:cNvPr id="176" name="CustomShape 3"/>
          <p:cNvSpPr/>
          <p:nvPr/>
        </p:nvSpPr>
        <p:spPr>
          <a:xfrm>
            <a:off x="5355720" y="2568960"/>
            <a:ext cx="389196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entury Gothic"/>
                <a:ea typeface="DejaVu Sans"/>
              </a:rPr>
              <a:t>в классе контрапункта у Сергея Ивановича Танеева.</a:t>
            </a:r>
            <a:endParaRPr lang="ru-RU" sz="1800" b="0" strike="noStrike" spc="-1">
              <a:latin typeface="Arial"/>
            </a:endParaRPr>
          </a:p>
        </p:txBody>
      </p:sp>
      <p:sp>
        <p:nvSpPr>
          <p:cNvPr id="177" name="CustomShape 4"/>
          <p:cNvSpPr/>
          <p:nvPr/>
        </p:nvSpPr>
        <p:spPr>
          <a:xfrm>
            <a:off x="9439920" y="6383520"/>
            <a:ext cx="258588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entury Gothic"/>
                <a:ea typeface="DejaVu Sans"/>
              </a:rPr>
              <a:t>С. И. Танеев</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1532880" y="4842000"/>
            <a:ext cx="9971280" cy="1636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В 1891 году Зилоти покинул консерваторию, и Рахманинов решил сдать выпускные экзамены по классу фортепиано досрочно, годом раньше. Сложную экзаменационную программу он выучил за три недели и блестяще исполнил ее. В следующем 1892 году он окончил консерваторию по классу композиции с Большой золотой медалью.</a:t>
            </a:r>
            <a:endParaRPr lang="ru-RU" sz="2000" b="0" strike="noStrike" spc="-1">
              <a:latin typeface="Arial"/>
            </a:endParaRPr>
          </a:p>
        </p:txBody>
      </p:sp>
      <p:pic>
        <p:nvPicPr>
          <p:cNvPr id="179" name="Объект 3"/>
          <p:cNvPicPr/>
          <p:nvPr/>
        </p:nvPicPr>
        <p:blipFill>
          <a:blip r:embed="rId2"/>
          <a:stretch/>
        </p:blipFill>
        <p:spPr>
          <a:xfrm>
            <a:off x="1843560" y="252720"/>
            <a:ext cx="4164840" cy="4405680"/>
          </a:xfrm>
          <a:prstGeom prst="rect">
            <a:avLst/>
          </a:prstGeom>
          <a:ln w="0">
            <a:noFill/>
          </a:ln>
        </p:spPr>
      </p:pic>
      <p:sp>
        <p:nvSpPr>
          <p:cNvPr id="180" name="CustomShape 2"/>
          <p:cNvSpPr/>
          <p:nvPr/>
        </p:nvSpPr>
        <p:spPr>
          <a:xfrm>
            <a:off x="6470640" y="801360"/>
            <a:ext cx="5232960" cy="130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0" strike="noStrike" spc="-1">
                <a:solidFill>
                  <a:srgbClr val="000000"/>
                </a:solidFill>
                <a:latin typeface="Century Gothic"/>
                <a:ea typeface="DejaVu Sans"/>
              </a:rPr>
              <a:t>Сергей Васильевич Рахманинов и Александр Ильич Зилоти, двоюродный брат и преподаватель фортепиано в консерватории.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1593720" y="165600"/>
            <a:ext cx="10371240" cy="260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На Выпускной экзамен Рахманинов представил оперу «Алеко» на сюжет поэмы Пушкина «Цыганы». Тема для сочинения оперы была предложена за месяц до выпускных экзаменов. Рахманинов написал оперу за 17(!) дней, что явилось свидетельством незаурядного мастерства и талантливости девятнадцатилетнего автора. Экзаменационная комиссия поставила Рахманинову высшую оценку. Имя композитора было занесено на мраморную доску отличия. </a:t>
            </a:r>
            <a:endParaRPr lang="ru-RU" sz="2000" b="0" strike="noStrike" spc="-1">
              <a:latin typeface="Arial"/>
            </a:endParaRPr>
          </a:p>
        </p:txBody>
      </p:sp>
      <p:pic>
        <p:nvPicPr>
          <p:cNvPr id="182" name="Объект 3"/>
          <p:cNvPicPr/>
          <p:nvPr/>
        </p:nvPicPr>
        <p:blipFill>
          <a:blip r:embed="rId2"/>
          <a:stretch/>
        </p:blipFill>
        <p:spPr>
          <a:xfrm>
            <a:off x="2952360" y="2595240"/>
            <a:ext cx="7462440" cy="39877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6348600" y="565920"/>
            <a:ext cx="5708160" cy="4588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Премьера оперы , состоявшаяся в 1893 году в московском Большом театре, имела успех.</a:t>
            </a:r>
            <a:endParaRPr lang="ru-RU" sz="2000" b="0" strike="noStrike" spc="-1">
              <a:latin typeface="Arial"/>
            </a:endParaRPr>
          </a:p>
        </p:txBody>
      </p:sp>
      <p:pic>
        <p:nvPicPr>
          <p:cNvPr id="184" name="Объект 5"/>
          <p:cNvPicPr/>
          <p:nvPr/>
        </p:nvPicPr>
        <p:blipFill>
          <a:blip r:embed="rId2"/>
          <a:stretch/>
        </p:blipFill>
        <p:spPr>
          <a:xfrm>
            <a:off x="1680840" y="565920"/>
            <a:ext cx="4542120" cy="5828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5982840" y="624240"/>
            <a:ext cx="5520960" cy="500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Этим важным событием начался новый этап в жизни Сергея Васильевича Рахманинова; первый этап взрослой , самостоятельной жизни, наполненной разнообразными событиями; первый этап блестящего творческого пути великого композитора, ставшего гордостью русского музыкального искусства.</a:t>
            </a:r>
            <a:endParaRPr lang="ru-RU" sz="2000" b="0" strike="noStrike" spc="-1">
              <a:latin typeface="Arial"/>
            </a:endParaRPr>
          </a:p>
        </p:txBody>
      </p:sp>
      <p:pic>
        <p:nvPicPr>
          <p:cNvPr id="186" name="Объект 3"/>
          <p:cNvPicPr/>
          <p:nvPr/>
        </p:nvPicPr>
        <p:blipFill>
          <a:blip r:embed="rId2"/>
          <a:stretch/>
        </p:blipFill>
        <p:spPr>
          <a:xfrm>
            <a:off x="1855080" y="624240"/>
            <a:ext cx="3857040" cy="50792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ustomShape 1"/>
          <p:cNvSpPr/>
          <p:nvPr/>
        </p:nvSpPr>
        <p:spPr>
          <a:xfrm>
            <a:off x="1800360" y="223560"/>
            <a:ext cx="8911080" cy="232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1800" b="0" strike="noStrike" spc="-1">
                <a:solidFill>
                  <a:srgbClr val="262626"/>
                </a:solidFill>
                <a:latin typeface="Century Gothic"/>
              </a:rPr>
              <a:t>И у меня был край родной;</a:t>
            </a:r>
            <a:r>
              <a:t/>
            </a:r>
            <a:br/>
            <a:r>
              <a:rPr lang="ru-RU" sz="1800" b="0" strike="noStrike" spc="-1">
                <a:solidFill>
                  <a:srgbClr val="262626"/>
                </a:solidFill>
                <a:latin typeface="Century Gothic"/>
              </a:rPr>
              <a:t>Прекрасен он!</a:t>
            </a:r>
            <a:r>
              <a:t/>
            </a:r>
            <a:br/>
            <a:r>
              <a:rPr lang="ru-RU" sz="1800" b="0" strike="noStrike" spc="-1">
                <a:solidFill>
                  <a:srgbClr val="262626"/>
                </a:solidFill>
                <a:latin typeface="Century Gothic"/>
              </a:rPr>
              <a:t>Там ель качалась надо мной…</a:t>
            </a:r>
            <a:r>
              <a:t/>
            </a:r>
            <a:br/>
            <a:r>
              <a:rPr lang="ru-RU" sz="1800" b="0" strike="noStrike" spc="-1">
                <a:solidFill>
                  <a:srgbClr val="262626"/>
                </a:solidFill>
                <a:latin typeface="Century Gothic"/>
              </a:rPr>
              <a:t>Но то был сон!</a:t>
            </a:r>
            <a:r>
              <a:t/>
            </a:r>
            <a:br/>
            <a:r>
              <a:rPr lang="ru-RU" sz="1800" b="0" strike="noStrike" spc="-1">
                <a:solidFill>
                  <a:srgbClr val="262626"/>
                </a:solidFill>
                <a:latin typeface="Century Gothic"/>
              </a:rPr>
              <a:t>Семья друзей жива была.</a:t>
            </a:r>
            <a:r>
              <a:t/>
            </a:r>
            <a:br/>
            <a:r>
              <a:rPr lang="ru-RU" sz="1800" b="0" strike="noStrike" spc="-1">
                <a:solidFill>
                  <a:srgbClr val="262626"/>
                </a:solidFill>
                <a:latin typeface="Century Gothic"/>
              </a:rPr>
              <a:t>Со всех сторон </a:t>
            </a:r>
            <a:r>
              <a:t/>
            </a:r>
            <a:br/>
            <a:r>
              <a:rPr lang="ru-RU" sz="1800" b="0" strike="noStrike" spc="-1">
                <a:solidFill>
                  <a:srgbClr val="262626"/>
                </a:solidFill>
                <a:latin typeface="Century Gothic"/>
              </a:rPr>
              <a:t>Звучали мне любви слова…</a:t>
            </a:r>
            <a:r>
              <a:t/>
            </a:r>
            <a:br/>
            <a:r>
              <a:rPr lang="ru-RU" sz="1800" b="0" strike="noStrike" spc="-1">
                <a:solidFill>
                  <a:srgbClr val="262626"/>
                </a:solidFill>
                <a:latin typeface="Century Gothic"/>
              </a:rPr>
              <a:t>Но то был сон!</a:t>
            </a:r>
            <a:endParaRPr lang="ru-RU" sz="1800" b="0" strike="noStrike" spc="-1">
              <a:latin typeface="Arial"/>
            </a:endParaRPr>
          </a:p>
        </p:txBody>
      </p:sp>
      <p:sp>
        <p:nvSpPr>
          <p:cNvPr id="136" name="CustomShape 2"/>
          <p:cNvSpPr/>
          <p:nvPr/>
        </p:nvSpPr>
        <p:spPr>
          <a:xfrm>
            <a:off x="5698080" y="265680"/>
            <a:ext cx="5533200" cy="276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1001"/>
              </a:spcBef>
              <a:buClr>
                <a:srgbClr val="A53010"/>
              </a:buClr>
              <a:buFont typeface="Wingdings 3" charset="2"/>
              <a:buChar char=""/>
            </a:pPr>
            <a:r>
              <a:rPr lang="ru-RU" sz="2800" b="0" strike="noStrike" spc="-1">
                <a:solidFill>
                  <a:srgbClr val="404040"/>
                </a:solidFill>
                <a:latin typeface="Verdana"/>
                <a:ea typeface="Verdana"/>
              </a:rPr>
              <a:t>Романс «Сон»</a:t>
            </a:r>
            <a:endParaRPr lang="ru-RU" sz="2800" b="0" strike="noStrike" spc="-1">
              <a:latin typeface="Arial"/>
            </a:endParaRPr>
          </a:p>
          <a:p>
            <a:pPr marL="343080" indent="-342360">
              <a:lnSpc>
                <a:spcPct val="100000"/>
              </a:lnSpc>
              <a:spcBef>
                <a:spcPts val="1001"/>
              </a:spcBef>
              <a:buClr>
                <a:srgbClr val="A53010"/>
              </a:buClr>
              <a:buFont typeface="Wingdings 3" charset="2"/>
              <a:buChar char=""/>
            </a:pPr>
            <a:r>
              <a:rPr lang="ru-RU" sz="2800" b="0" strike="noStrike" spc="-1">
                <a:solidFill>
                  <a:srgbClr val="404040"/>
                </a:solidFill>
                <a:latin typeface="Verdana"/>
                <a:ea typeface="Verdana"/>
              </a:rPr>
              <a:t>Музыка С.Рахманинова</a:t>
            </a:r>
            <a:endParaRPr lang="ru-RU" sz="2800" b="0" strike="noStrike" spc="-1">
              <a:latin typeface="Arial"/>
            </a:endParaRPr>
          </a:p>
          <a:p>
            <a:pPr marL="343080" indent="-342360">
              <a:lnSpc>
                <a:spcPct val="100000"/>
              </a:lnSpc>
              <a:spcBef>
                <a:spcPts val="1001"/>
              </a:spcBef>
              <a:buClr>
                <a:srgbClr val="A53010"/>
              </a:buClr>
              <a:buFont typeface="Wingdings 3" charset="2"/>
              <a:buChar char=""/>
            </a:pPr>
            <a:r>
              <a:rPr lang="ru-RU" sz="2800" b="0" strike="noStrike" spc="-1">
                <a:solidFill>
                  <a:srgbClr val="404040"/>
                </a:solidFill>
                <a:latin typeface="Verdana"/>
                <a:ea typeface="Verdana"/>
              </a:rPr>
              <a:t>Перевод А.Плещеева (из Г.Гейне)</a:t>
            </a:r>
            <a:endParaRPr lang="ru-RU" sz="2800" b="0" strike="noStrike" spc="-1">
              <a:latin typeface="Arial"/>
            </a:endParaRPr>
          </a:p>
          <a:p>
            <a:pPr>
              <a:lnSpc>
                <a:spcPct val="100000"/>
              </a:lnSpc>
              <a:spcBef>
                <a:spcPts val="1001"/>
              </a:spcBef>
            </a:pPr>
            <a:endParaRPr lang="ru-RU" sz="2800" b="0" strike="noStrike" spc="-1">
              <a:latin typeface="Arial"/>
            </a:endParaRPr>
          </a:p>
        </p:txBody>
      </p:sp>
      <p:pic>
        <p:nvPicPr>
          <p:cNvPr id="3" name="Рахманинов_-Плещеев-«Сон»-Хворостовский-Rachmaninoff_-Pleshcheyev-«A-Dream»-Hvorostovsky-_1_">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16575" y="47593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stomShape 1"/>
          <p:cNvSpPr/>
          <p:nvPr/>
        </p:nvSpPr>
        <p:spPr>
          <a:xfrm>
            <a:off x="2151000" y="5373360"/>
            <a:ext cx="9605520" cy="114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6000" b="0" strike="noStrike" spc="-1">
                <a:solidFill>
                  <a:srgbClr val="262626"/>
                </a:solidFill>
                <a:latin typeface="Century Gothic"/>
              </a:rPr>
              <a:t>Спасибо за внимание !</a:t>
            </a:r>
            <a:endParaRPr lang="ru-RU" sz="6000" b="0" strike="noStrike" spc="-1">
              <a:latin typeface="Arial"/>
            </a:endParaRPr>
          </a:p>
        </p:txBody>
      </p:sp>
      <p:pic>
        <p:nvPicPr>
          <p:cNvPr id="188" name="Объект 3"/>
          <p:cNvPicPr/>
          <p:nvPr/>
        </p:nvPicPr>
        <p:blipFill>
          <a:blip r:embed="rId2"/>
          <a:stretch/>
        </p:blipFill>
        <p:spPr>
          <a:xfrm>
            <a:off x="2412360" y="130680"/>
            <a:ext cx="3143160" cy="5163480"/>
          </a:xfrm>
          <a:prstGeom prst="rect">
            <a:avLst/>
          </a:prstGeom>
          <a:ln w="0">
            <a:noFill/>
          </a:ln>
        </p:spPr>
      </p:pic>
      <p:sp>
        <p:nvSpPr>
          <p:cNvPr id="189" name="CustomShape 2"/>
          <p:cNvSpPr/>
          <p:nvPr/>
        </p:nvSpPr>
        <p:spPr>
          <a:xfrm>
            <a:off x="6157080" y="801360"/>
            <a:ext cx="5477040" cy="82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spc="-1">
                <a:solidFill>
                  <a:srgbClr val="000000"/>
                </a:solidFill>
                <a:latin typeface="Century Gothic"/>
                <a:ea typeface="DejaVu Sans"/>
              </a:rPr>
              <a:t>Памятник С. В. Рахманинову в </a:t>
            </a:r>
            <a:endParaRPr lang="ru-RU" sz="2400" b="0" strike="noStrike" spc="-1">
              <a:latin typeface="Arial"/>
            </a:endParaRPr>
          </a:p>
          <a:p>
            <a:pPr>
              <a:lnSpc>
                <a:spcPct val="100000"/>
              </a:lnSpc>
            </a:pPr>
            <a:r>
              <a:rPr lang="ru-RU" sz="2400" b="0" strike="noStrike" spc="-1">
                <a:solidFill>
                  <a:srgbClr val="000000"/>
                </a:solidFill>
                <a:latin typeface="Century Gothic"/>
                <a:ea typeface="DejaVu Sans"/>
              </a:rPr>
              <a:t>с. Ивановка Тамбовской области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ustomShape 1"/>
          <p:cNvSpPr/>
          <p:nvPr/>
        </p:nvSpPr>
        <p:spPr>
          <a:xfrm>
            <a:off x="2593080" y="624240"/>
            <a:ext cx="8911080" cy="162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Аркадий Александрович Рахманинов – дедушка С.В.Рахманинова – был композитором- любителем, им написано более 150 сочинений. Современники единодушно отзывались об Аркадии Александровиче как о великолепном пианисте.</a:t>
            </a:r>
            <a:endParaRPr lang="ru-RU" sz="2000" b="0" strike="noStrike" spc="-1">
              <a:latin typeface="Arial"/>
            </a:endParaRPr>
          </a:p>
        </p:txBody>
      </p:sp>
      <p:pic>
        <p:nvPicPr>
          <p:cNvPr id="139" name="Picture 2" descr="Рахманиновы timeline | Timetoast timelines"/>
          <p:cNvPicPr/>
          <p:nvPr/>
        </p:nvPicPr>
        <p:blipFill>
          <a:blip r:embed="rId2"/>
          <a:stretch/>
        </p:blipFill>
        <p:spPr>
          <a:xfrm>
            <a:off x="3056760" y="2220840"/>
            <a:ext cx="3656880" cy="4257720"/>
          </a:xfrm>
          <a:prstGeom prst="rect">
            <a:avLst/>
          </a:prstGeom>
          <a:ln w="0">
            <a:noFill/>
          </a:ln>
        </p:spPr>
      </p:pic>
      <p:sp>
        <p:nvSpPr>
          <p:cNvPr id="140" name="CustomShape 2"/>
          <p:cNvSpPr/>
          <p:nvPr/>
        </p:nvSpPr>
        <p:spPr>
          <a:xfrm>
            <a:off x="7062480" y="5251320"/>
            <a:ext cx="4536360" cy="420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entury Gothic"/>
                <a:ea typeface="DejaVu Sans"/>
              </a:rPr>
              <a:t>Аркадий Александрович и</a:t>
            </a:r>
            <a:endParaRPr lang="ru-RU" sz="1800" b="0" strike="noStrike" spc="-1">
              <a:latin typeface="Arial"/>
            </a:endParaRPr>
          </a:p>
          <a:p>
            <a:pPr>
              <a:lnSpc>
                <a:spcPct val="100000"/>
              </a:lnSpc>
            </a:pPr>
            <a:r>
              <a:rPr lang="ru-RU" sz="1800" b="0" strike="noStrike" spc="-1">
                <a:solidFill>
                  <a:srgbClr val="000000"/>
                </a:solidFill>
                <a:latin typeface="Century Gothic"/>
                <a:ea typeface="DejaVu Sans"/>
              </a:rPr>
              <a:t> Варвара Васильевна Рахманиновы – дедушка и бабушка С.В.Рахманинова по линии отца</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2298960" y="450000"/>
            <a:ext cx="9091440" cy="128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Родители Сергея Васильевича Рахманинова:</a:t>
            </a:r>
            <a:r>
              <a:t/>
            </a:r>
            <a:br/>
            <a:r>
              <a:rPr lang="ru-RU" sz="2000" b="0" strike="noStrike" spc="-1">
                <a:solidFill>
                  <a:srgbClr val="262626"/>
                </a:solidFill>
                <a:latin typeface="Century Gothic"/>
              </a:rPr>
              <a:t>мать – </a:t>
            </a:r>
            <a:r>
              <a:rPr lang="ru-RU" sz="2000" b="1" strike="noStrike" spc="-1">
                <a:solidFill>
                  <a:srgbClr val="262626"/>
                </a:solidFill>
                <a:latin typeface="Century Gothic"/>
              </a:rPr>
              <a:t>Любовь Петровна Рахманинова </a:t>
            </a:r>
            <a:r>
              <a:rPr lang="ru-RU" sz="2000" b="0" strike="noStrike" spc="-1">
                <a:solidFill>
                  <a:srgbClr val="262626"/>
                </a:solidFill>
                <a:latin typeface="Century Gothic"/>
              </a:rPr>
              <a:t>(урожденная Бутакова)</a:t>
            </a:r>
            <a:r>
              <a:t/>
            </a:r>
            <a:br/>
            <a:r>
              <a:rPr lang="ru-RU" sz="2000" b="0" strike="noStrike" spc="-1">
                <a:solidFill>
                  <a:srgbClr val="262626"/>
                </a:solidFill>
                <a:latin typeface="Century Gothic"/>
              </a:rPr>
              <a:t>отец – </a:t>
            </a:r>
            <a:r>
              <a:rPr lang="ru-RU" sz="2000" b="1" strike="noStrike" spc="-1">
                <a:solidFill>
                  <a:srgbClr val="262626"/>
                </a:solidFill>
                <a:latin typeface="Century Gothic"/>
              </a:rPr>
              <a:t>Василий Аркадьевич Рахманинов</a:t>
            </a:r>
            <a:endParaRPr lang="ru-RU" sz="2000" b="0" strike="noStrike" spc="-1">
              <a:latin typeface="Arial"/>
            </a:endParaRPr>
          </a:p>
        </p:txBody>
      </p:sp>
      <p:pic>
        <p:nvPicPr>
          <p:cNvPr id="142" name="Объект 5"/>
          <p:cNvPicPr/>
          <p:nvPr/>
        </p:nvPicPr>
        <p:blipFill>
          <a:blip r:embed="rId2"/>
          <a:stretch/>
        </p:blipFill>
        <p:spPr>
          <a:xfrm>
            <a:off x="3231000" y="1811520"/>
            <a:ext cx="3395520" cy="4614840"/>
          </a:xfrm>
          <a:prstGeom prst="rect">
            <a:avLst/>
          </a:prstGeom>
          <a:ln w="0">
            <a:noFill/>
          </a:ln>
        </p:spPr>
      </p:pic>
      <p:pic>
        <p:nvPicPr>
          <p:cNvPr id="143" name="Рисунок 6"/>
          <p:cNvPicPr/>
          <p:nvPr/>
        </p:nvPicPr>
        <p:blipFill>
          <a:blip r:embed="rId3"/>
          <a:stretch/>
        </p:blipFill>
        <p:spPr>
          <a:xfrm>
            <a:off x="7698240" y="1811520"/>
            <a:ext cx="3360960" cy="44928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ustomShape 1"/>
          <p:cNvSpPr/>
          <p:nvPr/>
        </p:nvSpPr>
        <p:spPr>
          <a:xfrm>
            <a:off x="6008760" y="1158120"/>
            <a:ext cx="5877720" cy="475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400" b="0" strike="noStrike" spc="-1">
                <a:solidFill>
                  <a:srgbClr val="262626"/>
                </a:solidFill>
                <a:latin typeface="Century Gothic"/>
              </a:rPr>
              <a:t>20 марта (1 апреля по новому стилю) 1873 года в семье родился сын Сергей. Он был четвертым ребенком  после Елены, Софии и Владимира; пятой была Варвара, и последним – Аркадий.</a:t>
            </a:r>
            <a:endParaRPr lang="ru-RU" sz="2400" b="0" strike="noStrike" spc="-1">
              <a:latin typeface="Arial"/>
            </a:endParaRPr>
          </a:p>
        </p:txBody>
      </p:sp>
      <p:pic>
        <p:nvPicPr>
          <p:cNvPr id="145" name="Объект 3"/>
          <p:cNvPicPr/>
          <p:nvPr/>
        </p:nvPicPr>
        <p:blipFill>
          <a:blip r:embed="rId2"/>
          <a:stretch/>
        </p:blipFill>
        <p:spPr>
          <a:xfrm>
            <a:off x="1428120" y="1158120"/>
            <a:ext cx="4579920" cy="484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ustomShape 1"/>
          <p:cNvSpPr/>
          <p:nvPr/>
        </p:nvSpPr>
        <p:spPr>
          <a:xfrm>
            <a:off x="2593080" y="624240"/>
            <a:ext cx="8911080" cy="600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 </a:t>
            </a:r>
            <a:endParaRPr lang="ru-RU" sz="2000" b="0" strike="noStrike" spc="-1">
              <a:latin typeface="Arial"/>
            </a:endParaRPr>
          </a:p>
        </p:txBody>
      </p:sp>
      <p:sp>
        <p:nvSpPr>
          <p:cNvPr id="147" name="CustomShape 2"/>
          <p:cNvSpPr/>
          <p:nvPr/>
        </p:nvSpPr>
        <p:spPr>
          <a:xfrm>
            <a:off x="1567440" y="348480"/>
            <a:ext cx="4745520" cy="441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000" lnSpcReduction="20000"/>
          </a:bodyPr>
          <a:lstStyle/>
          <a:p>
            <a:pPr>
              <a:lnSpc>
                <a:spcPct val="100000"/>
              </a:lnSpc>
              <a:spcBef>
                <a:spcPts val="1001"/>
              </a:spcBef>
              <a:tabLst>
                <a:tab pos="0" algn="l"/>
              </a:tabLst>
            </a:pPr>
            <a:r>
              <a:rPr lang="ru-RU" sz="2000" b="0" strike="noStrike" spc="-1">
                <a:solidFill>
                  <a:srgbClr val="404040"/>
                </a:solidFill>
                <a:latin typeface="Century Gothic"/>
              </a:rPr>
              <a:t>С 4 лет дети получали домашнее образование. Гувернантки- немки, француженки – учили детей иностранным языкам, чтению и письму. Девочек, Елену и Софию, учили игре на рояле, а маленький Сережа прятался поблизости, чтобы послушать урок. Заметив это, мать, Любовь Петровна, начала заниматься с ним сама, к большому неудовольствию сына. Будущий великий композитор, в 3 года любивший слушать музыку, сам заниматься ею не хотел!</a:t>
            </a:r>
            <a:r>
              <a:t/>
            </a:r>
            <a:br/>
            <a:r>
              <a:rPr lang="ru-RU" sz="2000" b="0" strike="noStrike" spc="-1">
                <a:solidFill>
                  <a:srgbClr val="404040"/>
                </a:solidFill>
                <a:latin typeface="Century Gothic"/>
              </a:rPr>
              <a:t>Но уже в 4 года Сережа делал заметные успехи в игре, поэтому его часто просили поиграть гостям.</a:t>
            </a:r>
            <a:r>
              <a:t/>
            </a:r>
            <a:br/>
            <a:endParaRPr lang="ru-RU" sz="2000" b="0" strike="noStrike" spc="-1">
              <a:latin typeface="Arial"/>
            </a:endParaRPr>
          </a:p>
        </p:txBody>
      </p:sp>
      <p:pic>
        <p:nvPicPr>
          <p:cNvPr id="148" name="Рисунок 3"/>
          <p:cNvPicPr/>
          <p:nvPr/>
        </p:nvPicPr>
        <p:blipFill>
          <a:blip r:embed="rId2"/>
          <a:stretch/>
        </p:blipFill>
        <p:spPr>
          <a:xfrm>
            <a:off x="6139440" y="209160"/>
            <a:ext cx="5929920" cy="4556880"/>
          </a:xfrm>
          <a:prstGeom prst="rect">
            <a:avLst/>
          </a:prstGeom>
          <a:ln w="0">
            <a:noFill/>
          </a:ln>
        </p:spPr>
      </p:pic>
      <p:sp>
        <p:nvSpPr>
          <p:cNvPr id="149" name="CustomShape 3"/>
          <p:cNvSpPr/>
          <p:nvPr/>
        </p:nvSpPr>
        <p:spPr>
          <a:xfrm>
            <a:off x="1567440" y="5042160"/>
            <a:ext cx="1005768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entury Gothic"/>
                <a:ea typeface="DejaVu Sans"/>
              </a:rPr>
              <a:t>Когда мальчику исполнилось 7 лет, мать пригласила к нему учительницу музыки Анну Орнатскую, учившуюся в старших классах Петербургской консерватории. Сереже было интересно заниматься с новой учительницей. Но занятия с Анной Дмитриевной продолжались недолго.</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4885560" y="624240"/>
            <a:ext cx="7061760" cy="227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4000" lnSpcReduction="10000"/>
          </a:bodyPr>
          <a:lstStyle/>
          <a:p>
            <a:pPr>
              <a:lnSpc>
                <a:spcPct val="100000"/>
              </a:lnSpc>
            </a:pPr>
            <a:r>
              <a:rPr lang="ru-RU" sz="2000" b="0" strike="noStrike" spc="-1">
                <a:solidFill>
                  <a:srgbClr val="262626"/>
                </a:solidFill>
                <a:latin typeface="Century Gothic"/>
              </a:rPr>
              <a:t>Привольное онежское жить внезапно кончилось для семейства Рахманиновых. Когда оба Сережиных дедушки – Аркадий Александрович Рахманинов и Петр Иванович Бутаков (отец Любови Петровны) – скончались один за другим, Василий Аркадьевич, оставшись без добрых советов и наставлений, быстро довел свои хозяйственные дела до полного краха. Онег, последнее имение семьи, был продан за долги.</a:t>
            </a:r>
            <a:endParaRPr lang="ru-RU" sz="2000" b="0" strike="noStrike" spc="-1">
              <a:latin typeface="Arial"/>
            </a:endParaRPr>
          </a:p>
        </p:txBody>
      </p:sp>
      <p:pic>
        <p:nvPicPr>
          <p:cNvPr id="151" name="Объект 3"/>
          <p:cNvPicPr/>
          <p:nvPr/>
        </p:nvPicPr>
        <p:blipFill>
          <a:blip r:embed="rId2"/>
          <a:stretch/>
        </p:blipFill>
        <p:spPr>
          <a:xfrm>
            <a:off x="8917560" y="2838960"/>
            <a:ext cx="2594520" cy="3543840"/>
          </a:xfrm>
          <a:prstGeom prst="rect">
            <a:avLst/>
          </a:prstGeom>
          <a:ln w="0">
            <a:noFill/>
          </a:ln>
        </p:spPr>
      </p:pic>
      <p:pic>
        <p:nvPicPr>
          <p:cNvPr id="152" name="Рисунок 4"/>
          <p:cNvPicPr/>
          <p:nvPr/>
        </p:nvPicPr>
        <p:blipFill>
          <a:blip r:embed="rId3"/>
          <a:stretch/>
        </p:blipFill>
        <p:spPr>
          <a:xfrm>
            <a:off x="1628640" y="540000"/>
            <a:ext cx="3151800" cy="4318560"/>
          </a:xfrm>
          <a:prstGeom prst="rect">
            <a:avLst/>
          </a:prstGeom>
          <a:ln w="0">
            <a:noFill/>
          </a:ln>
        </p:spPr>
      </p:pic>
      <p:sp>
        <p:nvSpPr>
          <p:cNvPr id="153" name="CustomShape 2"/>
          <p:cNvSpPr/>
          <p:nvPr/>
        </p:nvSpPr>
        <p:spPr>
          <a:xfrm>
            <a:off x="1628640" y="4929120"/>
            <a:ext cx="36655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entury Gothic"/>
                <a:ea typeface="DejaVu Sans"/>
              </a:rPr>
              <a:t>Аркадий Александрович Рахманинов</a:t>
            </a:r>
            <a:endParaRPr lang="ru-RU" sz="1800" b="0" strike="noStrike" spc="-1">
              <a:latin typeface="Arial"/>
            </a:endParaRPr>
          </a:p>
        </p:txBody>
      </p:sp>
      <p:sp>
        <p:nvSpPr>
          <p:cNvPr id="154" name="CustomShape 3"/>
          <p:cNvSpPr/>
          <p:nvPr/>
        </p:nvSpPr>
        <p:spPr>
          <a:xfrm flipH="1">
            <a:off x="8856000" y="6383520"/>
            <a:ext cx="316908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entury Gothic"/>
                <a:ea typeface="DejaVu Sans"/>
              </a:rPr>
              <a:t>Петр Иванович Бутаков</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5913000" y="624240"/>
            <a:ext cx="5590800" cy="57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Счастливое детство Сергея Рахманинова закончилось в 1882 году. Семья переехала в Петербург. Сереже было всего 9 лет, когда он  был принят в Петербургскую консерваторию на бесплатное обучение.</a:t>
            </a:r>
            <a:r>
              <a:t/>
            </a:r>
            <a:br/>
            <a:r>
              <a:rPr lang="ru-RU" sz="2000" b="0" strike="noStrike" spc="-1">
                <a:solidFill>
                  <a:srgbClr val="262626"/>
                </a:solidFill>
                <a:latin typeface="Century Gothic"/>
              </a:rPr>
              <a:t>Вскоре родители развелись, и в 1884 году мальчика отдали жить в семью тетки, Марии Аркадьевны, сестры отца. Она любила и жалела мальчика. Но Сергей был предоставлен сам себе: он прогуливал занятия в консерватории, катался на подножках конок, не готовил уроков, приносил в табеле колы и двойки, а потом исправлял колы на четверки, а двойки – на пятерки.</a:t>
            </a:r>
            <a:endParaRPr lang="ru-RU" sz="2000" b="0" strike="noStrike" spc="-1">
              <a:latin typeface="Arial"/>
            </a:endParaRPr>
          </a:p>
        </p:txBody>
      </p:sp>
      <p:pic>
        <p:nvPicPr>
          <p:cNvPr id="156" name="Объект 3"/>
          <p:cNvPicPr/>
          <p:nvPr/>
        </p:nvPicPr>
        <p:blipFill>
          <a:blip r:embed="rId2"/>
          <a:stretch/>
        </p:blipFill>
        <p:spPr>
          <a:xfrm>
            <a:off x="1863720" y="705240"/>
            <a:ext cx="3639600" cy="4980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1497960" y="209160"/>
            <a:ext cx="6878880" cy="642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ru-RU" sz="2000" b="0" strike="noStrike" spc="-1">
                <a:solidFill>
                  <a:srgbClr val="262626"/>
                </a:solidFill>
                <a:latin typeface="Century Gothic"/>
              </a:rPr>
              <a:t>Бабушка Сергея, Софья Александровна Бутакова </a:t>
            </a:r>
            <a:r>
              <a:t/>
            </a:r>
            <a:br/>
            <a:r>
              <a:rPr lang="ru-RU" sz="2000" b="0" strike="noStrike" spc="-1">
                <a:solidFill>
                  <a:srgbClr val="262626"/>
                </a:solidFill>
                <a:latin typeface="Century Gothic"/>
              </a:rPr>
              <a:t>(мать Любовь Петровны), любила его горячо и искренне, и он платил ей той же нежной и глубокой любовью. </a:t>
            </a:r>
            <a:r>
              <a:t/>
            </a:r>
            <a:br/>
            <a:r>
              <a:rPr lang="ru-RU" sz="2000" b="0" strike="noStrike" spc="-1">
                <a:solidFill>
                  <a:srgbClr val="262626"/>
                </a:solidFill>
                <a:latin typeface="Century Gothic"/>
              </a:rPr>
              <a:t>В Новгородской губернии она была известна как знаток православных распевов и колокольных звонов. Она постоянно возила с собой Сергея в монастыри и храмы. «Целыми часами мы простаивали в соборах… По молодости, я гораздо меньше интересовался Богом и верой, чем хоровым пением несравненной красоты… я всегда старался найти местечко под галереей и ловил каждый звук». Впоследствии музыкальные впечатления, полученные во время церковной службы, сыграли важнейшую роль в становлении Рахманинова – музыканта. Колокольный звон церквей вошел в его кровь и плоть. Колокольность стала одним из отличительных качеств его творчества. </a:t>
            </a:r>
            <a:endParaRPr lang="ru-RU" sz="2000" b="0" strike="noStrike" spc="-1">
              <a:latin typeface="Arial"/>
            </a:endParaRPr>
          </a:p>
        </p:txBody>
      </p:sp>
      <p:pic>
        <p:nvPicPr>
          <p:cNvPr id="158" name="Объект 3"/>
          <p:cNvPicPr/>
          <p:nvPr/>
        </p:nvPicPr>
        <p:blipFill>
          <a:blip r:embed="rId2"/>
          <a:stretch/>
        </p:blipFill>
        <p:spPr>
          <a:xfrm>
            <a:off x="8638920" y="209160"/>
            <a:ext cx="3421800" cy="5728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406</TotalTime>
  <Words>768</Words>
  <Application>Microsoft Office PowerPoint</Application>
  <PresentationFormat>Произвольный</PresentationFormat>
  <Paragraphs>48</Paragraphs>
  <Slides>20</Slides>
  <Notes>0</Notes>
  <HiddenSlides>0</HiddenSlides>
  <MMClips>2</MMClips>
  <ScaleCrop>false</ScaleCrop>
  <HeadingPairs>
    <vt:vector size="4" baseType="variant">
      <vt:variant>
        <vt:lpstr>Тема</vt:lpstr>
      </vt:variant>
      <vt:variant>
        <vt:i4>2</vt:i4>
      </vt:variant>
      <vt:variant>
        <vt:lpstr>Заголовки слайдов</vt:lpstr>
      </vt:variant>
      <vt:variant>
        <vt:i4>20</vt:i4>
      </vt:variant>
    </vt:vector>
  </HeadingPairs>
  <TitlesOfParts>
    <vt:vector size="22" baseType="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Сергей Васильевич Рахманинов.</dc:title>
  <dc:creator>User</dc:creator>
  <cp:lastModifiedBy>Надежда</cp:lastModifiedBy>
  <cp:revision>65</cp:revision>
  <dcterms:created xsi:type="dcterms:W3CDTF">2023-04-02T17:17:17Z</dcterms:created>
  <dcterms:modified xsi:type="dcterms:W3CDTF">2023-07-07T08:59:26Z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diakov.net</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2</vt:i4>
  </property>
  <property fmtid="{D5CDD505-2E9C-101B-9397-08002B2CF9AE}" pid="8" name="Notes">
    <vt:i4>0</vt:i4>
  </property>
  <property fmtid="{D5CDD505-2E9C-101B-9397-08002B2CF9AE}" pid="9" name="PresentationFormat">
    <vt:lpwstr>Широкоэкранный</vt:lpwstr>
  </property>
  <property fmtid="{D5CDD505-2E9C-101B-9397-08002B2CF9AE}" pid="10" name="ScaleCrop">
    <vt:bool>false</vt:bool>
  </property>
  <property fmtid="{D5CDD505-2E9C-101B-9397-08002B2CF9AE}" pid="11" name="ShareDoc">
    <vt:bool>false</vt:bool>
  </property>
  <property fmtid="{D5CDD505-2E9C-101B-9397-08002B2CF9AE}" pid="12" name="Slides">
    <vt:i4>20</vt:i4>
  </property>
</Properties>
</file>